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d6cd3a10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d6cd3a10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 in vain the distance beacons.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Forward, forward, let us range.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the great world spin forever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down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the ringing grooves of change;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Through the shadow of the globe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sweep ahead to heights sublime,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We, the heirs of all the ages,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foremost files of time.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we see the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crescent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promise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that spirit has not set;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Ancient founts of inspiration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well through all our fancies yet;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 doubt not through the ages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one increasing purpose runs,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thoughts of all are widened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the process of the suns.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Yea, we dip into the future,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far as human eye can see,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See the vision of the world, and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the wonder that shall be,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Hear the wardrum throb no longer,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see the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battle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flags all furled,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the parliament of freedom,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federation of the world.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